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50"/>
  </p:handoutMasterIdLst>
  <p:sldIdLst>
    <p:sldId id="288" r:id="rId7"/>
    <p:sldId id="390" r:id="rId9"/>
    <p:sldId id="396" r:id="rId10"/>
    <p:sldId id="361" r:id="rId11"/>
    <p:sldId id="395" r:id="rId12"/>
    <p:sldId id="391" r:id="rId13"/>
    <p:sldId id="397" r:id="rId14"/>
    <p:sldId id="364" r:id="rId15"/>
    <p:sldId id="365" r:id="rId16"/>
    <p:sldId id="399" r:id="rId17"/>
    <p:sldId id="367" r:id="rId18"/>
    <p:sldId id="401" r:id="rId19"/>
    <p:sldId id="400" r:id="rId20"/>
    <p:sldId id="402" r:id="rId21"/>
    <p:sldId id="406" r:id="rId22"/>
    <p:sldId id="405" r:id="rId23"/>
    <p:sldId id="403" r:id="rId24"/>
    <p:sldId id="407" r:id="rId25"/>
    <p:sldId id="358" r:id="rId26"/>
    <p:sldId id="408" r:id="rId27"/>
    <p:sldId id="409" r:id="rId28"/>
    <p:sldId id="369" r:id="rId29"/>
    <p:sldId id="410" r:id="rId30"/>
    <p:sldId id="438" r:id="rId31"/>
    <p:sldId id="439" r:id="rId32"/>
    <p:sldId id="268" r:id="rId33"/>
    <p:sldId id="269" r:id="rId34"/>
    <p:sldId id="271" r:id="rId35"/>
    <p:sldId id="441" r:id="rId36"/>
    <p:sldId id="440" r:id="rId37"/>
    <p:sldId id="442" r:id="rId38"/>
    <p:sldId id="280" r:id="rId39"/>
    <p:sldId id="443" r:id="rId40"/>
    <p:sldId id="283" r:id="rId41"/>
    <p:sldId id="284" r:id="rId42"/>
    <p:sldId id="279" r:id="rId43"/>
    <p:sldId id="289" r:id="rId44"/>
    <p:sldId id="323" r:id="rId45"/>
    <p:sldId id="318" r:id="rId46"/>
    <p:sldId id="319" r:id="rId47"/>
    <p:sldId id="368" r:id="rId48"/>
    <p:sldId id="32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58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74.xml"/><Relationship Id="rId8" Type="http://schemas.openxmlformats.org/officeDocument/2006/relationships/image" Target="../media/image81.png"/><Relationship Id="rId7" Type="http://schemas.openxmlformats.org/officeDocument/2006/relationships/tags" Target="../tags/tag673.xml"/><Relationship Id="rId6" Type="http://schemas.openxmlformats.org/officeDocument/2006/relationships/image" Target="../media/image80.png"/><Relationship Id="rId5" Type="http://schemas.openxmlformats.org/officeDocument/2006/relationships/tags" Target="../tags/tag672.xml"/><Relationship Id="rId4" Type="http://schemas.openxmlformats.org/officeDocument/2006/relationships/image" Target="../media/image79.jpeg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75.xml"/><Relationship Id="rId1" Type="http://schemas.openxmlformats.org/officeDocument/2006/relationships/tags" Target="../tags/tag669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1.xml"/><Relationship Id="rId1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3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4.xml"/><Relationship Id="rId1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5.xml"/><Relationship Id="rId1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1.xml"/><Relationship Id="rId1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3.xml"/><Relationship Id="rId2" Type="http://schemas.openxmlformats.org/officeDocument/2006/relationships/image" Target="../media/image93.png"/><Relationship Id="rId1" Type="http://schemas.openxmlformats.org/officeDocument/2006/relationships/tags" Target="../tags/tag69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4.xml"/><Relationship Id="rId1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5.xml"/><Relationship Id="rId1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6.xml"/><Relationship Id="rId1" Type="http://schemas.openxmlformats.org/officeDocument/2006/relationships/image" Target="../media/image96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00.xml"/><Relationship Id="rId4" Type="http://schemas.openxmlformats.org/officeDocument/2006/relationships/image" Target="../media/image97.jpeg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9.png"/><Relationship Id="rId1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1.xml"/><Relationship Id="rId1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tags" Target="../tags/tag652.xml"/><Relationship Id="rId4" Type="http://schemas.openxmlformats.org/officeDocument/2006/relationships/image" Target="../media/image39.jpeg"/><Relationship Id="rId3" Type="http://schemas.openxmlformats.org/officeDocument/2006/relationships/tags" Target="../tags/tag651.xml"/><Relationship Id="rId2" Type="http://schemas.openxmlformats.org/officeDocument/2006/relationships/image" Target="../media/image38.png"/><Relationship Id="rId1" Type="http://schemas.openxmlformats.org/officeDocument/2006/relationships/tags" Target="../tags/tag6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2.xml"/><Relationship Id="rId1" Type="http://schemas.openxmlformats.org/officeDocument/2006/relationships/image" Target="../media/image10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tags" Target="../tags/tag70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Relationship Id="rId3" Type="http://schemas.openxmlformats.org/officeDocument/2006/relationships/tags" Target="../tags/tag654.xml"/><Relationship Id="rId2" Type="http://schemas.openxmlformats.org/officeDocument/2006/relationships/tags" Target="../tags/tag653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" y="184150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861695"/>
            <a:ext cx="5955030" cy="480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861695"/>
            <a:ext cx="5955665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564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8" name="图片 7" descr="微信截图_20210927094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1049655"/>
            <a:ext cx="7366000" cy="53892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154555" y="584835"/>
            <a:ext cx="8655685" cy="6104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08597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私建服务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0" y="940435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5285" y="811530"/>
            <a:ext cx="8566150" cy="5234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995680" y="69215"/>
            <a:ext cx="10056495" cy="67195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417195"/>
            <a:ext cx="8278495" cy="6023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5495" y="1390015"/>
            <a:ext cx="10621645" cy="532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保护人身财产安全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53467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551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https://www.freebuf.com/articles/system/238213.html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1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2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75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2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05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演示</Application>
  <PresentationFormat>宽屏</PresentationFormat>
  <Paragraphs>179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PowerPoint 演示文稿</vt:lpstr>
      <vt:lpstr> 密码泄露</vt:lpstr>
      <vt:lpstr>IT设备安全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案例</vt:lpstr>
      <vt:lpstr>PowerPoint 演示文稿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243</cp:revision>
  <dcterms:created xsi:type="dcterms:W3CDTF">2021-09-17T08:22:00Z</dcterms:created>
  <dcterms:modified xsi:type="dcterms:W3CDTF">2021-10-08T01:12:29Z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